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39"/>
  </p:notesMasterIdLst>
  <p:sldIdLst>
    <p:sldId id="263" r:id="rId5"/>
    <p:sldId id="369" r:id="rId6"/>
    <p:sldId id="357" r:id="rId7"/>
    <p:sldId id="362" r:id="rId8"/>
    <p:sldId id="264" r:id="rId9"/>
    <p:sldId id="358" r:id="rId10"/>
    <p:sldId id="368" r:id="rId11"/>
    <p:sldId id="359" r:id="rId12"/>
    <p:sldId id="360" r:id="rId13"/>
    <p:sldId id="265" r:id="rId14"/>
    <p:sldId id="269" r:id="rId15"/>
    <p:sldId id="29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56" r:id="rId25"/>
    <p:sldId id="370" r:id="rId26"/>
    <p:sldId id="257" r:id="rId27"/>
    <p:sldId id="258" r:id="rId28"/>
    <p:sldId id="259" r:id="rId29"/>
    <p:sldId id="260" r:id="rId30"/>
    <p:sldId id="261" r:id="rId31"/>
    <p:sldId id="262" r:id="rId32"/>
    <p:sldId id="284" r:id="rId33"/>
    <p:sldId id="285" r:id="rId34"/>
    <p:sldId id="270" r:id="rId35"/>
    <p:sldId id="272" r:id="rId36"/>
    <p:sldId id="288" r:id="rId37"/>
    <p:sldId id="36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0A5A9-75EA-426E-B9EB-DDC72B642496}" v="1" dt="2023-01-09T11:38:38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5372" autoAdjust="0"/>
  </p:normalViewPr>
  <p:slideViewPr>
    <p:cSldViewPr snapToGrid="0">
      <p:cViewPr varScale="1">
        <p:scale>
          <a:sx n="73" d="100"/>
          <a:sy n="73" d="100"/>
        </p:scale>
        <p:origin x="10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e Bosman - Bannink" userId="4a824095-c99e-4397-b98c-ef710206c2cb" providerId="ADAL" clId="{59C0A5A9-75EA-426E-B9EB-DDC72B642496}"/>
    <pc:docChg chg="undo custSel modSld">
      <pc:chgData name="Henrike Bosman - Bannink" userId="4a824095-c99e-4397-b98c-ef710206c2cb" providerId="ADAL" clId="{59C0A5A9-75EA-426E-B9EB-DDC72B642496}" dt="2023-01-10T10:38:40.912" v="20" actId="20577"/>
      <pc:docMkLst>
        <pc:docMk/>
      </pc:docMkLst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578973230" sldId="256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578973230" sldId="256"/>
            <ac:spMk id="2" creationId="{00000000-0000-0000-0000-000000000000}"/>
          </ac:spMkLst>
        </pc:spChg>
      </pc:sldChg>
      <pc:sldChg chg="delSp modSp mod delDesignElem">
        <pc:chgData name="Henrike Bosman - Bannink" userId="4a824095-c99e-4397-b98c-ef710206c2cb" providerId="ADAL" clId="{59C0A5A9-75EA-426E-B9EB-DDC72B642496}" dt="2023-01-09T11:38:38.342" v="8" actId="27636"/>
        <pc:sldMkLst>
          <pc:docMk/>
          <pc:sldMk cId="1100741935" sldId="257"/>
        </pc:sldMkLst>
        <pc:spChg chg="mod">
          <ac:chgData name="Henrike Bosman - Bannink" userId="4a824095-c99e-4397-b98c-ef710206c2cb" providerId="ADAL" clId="{59C0A5A9-75EA-426E-B9EB-DDC72B642496}" dt="2023-01-09T11:38:38.342" v="8" actId="27636"/>
          <ac:spMkLst>
            <pc:docMk/>
            <pc:sldMk cId="1100741935" sldId="257"/>
            <ac:spMk id="3" creationId="{00000000-0000-0000-0000-000000000000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1100741935" sldId="257"/>
            <ac:spMk id="4100" creationId="{3193BA5C-B8F3-4972-BA54-014C48FAFA42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1100741935" sldId="257"/>
            <ac:spMk id="4102" creationId="{05B93327-222A-4DAC-9163-371BF44CDB0C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1100741935" sldId="257"/>
            <ac:spMk id="4106" creationId="{56388820-A63D-463C-9DBC-060A5ABE33B6}"/>
          </ac:spMkLst>
        </pc:spChg>
        <pc:grpChg chg="del">
          <ac:chgData name="Henrike Bosman - Bannink" userId="4a824095-c99e-4397-b98c-ef710206c2cb" providerId="ADAL" clId="{59C0A5A9-75EA-426E-B9EB-DDC72B642496}" dt="2023-01-09T11:38:38.117" v="5"/>
          <ac:grpSpMkLst>
            <pc:docMk/>
            <pc:sldMk cId="1100741935" sldId="257"/>
            <ac:grpSpMk id="4103" creationId="{14EE34E3-F117-4487-8ACF-33DA65FA11B3}"/>
          </ac:grpSpMkLst>
        </pc:grpChg>
        <pc:picChg chg="del">
          <ac:chgData name="Henrike Bosman - Bannink" userId="4a824095-c99e-4397-b98c-ef710206c2cb" providerId="ADAL" clId="{59C0A5A9-75EA-426E-B9EB-DDC72B642496}" dt="2023-01-09T11:38:38.117" v="5"/>
          <ac:picMkLst>
            <pc:docMk/>
            <pc:sldMk cId="1100741935" sldId="257"/>
            <ac:picMk id="4107" creationId="{C04ED70F-D6FD-4EB1-A171-D30F885FE73E}"/>
          </ac:picMkLst>
        </pc:picChg>
        <pc:cxnChg chg="del">
          <ac:chgData name="Henrike Bosman - Bannink" userId="4a824095-c99e-4397-b98c-ef710206c2cb" providerId="ADAL" clId="{59C0A5A9-75EA-426E-B9EB-DDC72B642496}" dt="2023-01-09T11:38:38.117" v="5"/>
          <ac:cxnSpMkLst>
            <pc:docMk/>
            <pc:sldMk cId="1100741935" sldId="257"/>
            <ac:cxnSpMk id="85" creationId="{DA26CAE9-74C4-4EDD-8A80-77F79EAA86F4}"/>
          </ac:cxnSpMkLst>
        </pc:cxnChg>
        <pc:cxnChg chg="del">
          <ac:chgData name="Henrike Bosman - Bannink" userId="4a824095-c99e-4397-b98c-ef710206c2cb" providerId="ADAL" clId="{59C0A5A9-75EA-426E-B9EB-DDC72B642496}" dt="2023-01-09T11:38:38.117" v="5"/>
          <ac:cxnSpMkLst>
            <pc:docMk/>
            <pc:sldMk cId="1100741935" sldId="257"/>
            <ac:cxnSpMk id="4101" creationId="{D7162BAB-C25E-4CE9-B87C-F118DC7E7C22}"/>
          </ac:cxnSpMkLst>
        </pc:cxn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1982193088" sldId="260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982193088" sldId="260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982193088" sldId="260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1938893491" sldId="261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938893491" sldId="261"/>
            <ac:spMk id="2" creationId="{00000000-0000-0000-0000-000000000000}"/>
          </ac:spMkLst>
        </pc:spChg>
      </pc:sldChg>
      <pc:sldChg chg="addSp delSp modSp mod setBg setClrOvrMap delDesignElem">
        <pc:chgData name="Henrike Bosman - Bannink" userId="4a824095-c99e-4397-b98c-ef710206c2cb" providerId="ADAL" clId="{59C0A5A9-75EA-426E-B9EB-DDC72B642496}" dt="2023-01-09T11:38:41.719" v="12" actId="26606"/>
        <pc:sldMkLst>
          <pc:docMk/>
          <pc:sldMk cId="2764662394" sldId="263"/>
        </pc:sldMkLst>
        <pc:spChg chg="mod">
          <ac:chgData name="Henrike Bosman - Bannink" userId="4a824095-c99e-4397-b98c-ef710206c2cb" providerId="ADAL" clId="{59C0A5A9-75EA-426E-B9EB-DDC72B642496}" dt="2023-01-09T11:38:41.719" v="12" actId="26606"/>
          <ac:spMkLst>
            <pc:docMk/>
            <pc:sldMk cId="2764662394" sldId="263"/>
            <ac:spMk id="2" creationId="{1B24E081-F013-451C-8968-D82B71292DF9}"/>
          </ac:spMkLst>
        </pc:spChg>
        <pc:spChg chg="mod">
          <ac:chgData name="Henrike Bosman - Bannink" userId="4a824095-c99e-4397-b98c-ef710206c2cb" providerId="ADAL" clId="{59C0A5A9-75EA-426E-B9EB-DDC72B642496}" dt="2023-01-09T11:38:41.719" v="12" actId="26606"/>
          <ac:spMkLst>
            <pc:docMk/>
            <pc:sldMk cId="2764662394" sldId="263"/>
            <ac:spMk id="4" creationId="{45C82E2D-3F0B-4DF5-B045-125BDB1EEDB9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2764662394" sldId="263"/>
            <ac:spMk id="9" creationId="{1C69834E-5EEE-4D61-833E-04928896454C}"/>
          </ac:spMkLst>
        </pc:spChg>
        <pc:spChg chg="add del">
          <ac:chgData name="Henrike Bosman - Bannink" userId="4a824095-c99e-4397-b98c-ef710206c2cb" providerId="ADAL" clId="{59C0A5A9-75EA-426E-B9EB-DDC72B642496}" dt="2023-01-09T11:38:41.686" v="11" actId="26606"/>
          <ac:spMkLst>
            <pc:docMk/>
            <pc:sldMk cId="2764662394" sldId="263"/>
            <ac:spMk id="10" creationId="{C885E190-58DD-42DD-A4A8-401E15C92A52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2764662394" sldId="263"/>
            <ac:spMk id="11" creationId="{58E5D9BA-46E7-4BFA-9C74-75495BF6F54D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2764662394" sldId="263"/>
            <ac:spMk id="13" creationId="{5B033D76-5800-44B6-AFE9-EE2106935115}"/>
          </ac:spMkLst>
        </pc:spChg>
        <pc:spChg chg="add">
          <ac:chgData name="Henrike Bosman - Bannink" userId="4a824095-c99e-4397-b98c-ef710206c2cb" providerId="ADAL" clId="{59C0A5A9-75EA-426E-B9EB-DDC72B642496}" dt="2023-01-09T11:38:41.719" v="12" actId="26606"/>
          <ac:spMkLst>
            <pc:docMk/>
            <pc:sldMk cId="2764662394" sldId="263"/>
            <ac:spMk id="14" creationId="{C885E190-58DD-42DD-A4A8-401E15C92A52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2764662394" sldId="263"/>
            <ac:spMk id="15" creationId="{522D6F85-FFBA-4F81-AEE5-AAA17CB7AA98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2764662394" sldId="263"/>
            <ac:spMk id="17" creationId="{13B31514-E6DF-4357-9EEA-EFB7983080DA}"/>
          </ac:spMkLst>
        </pc:spChg>
        <pc:picChg chg="add del">
          <ac:chgData name="Henrike Bosman - Bannink" userId="4a824095-c99e-4397-b98c-ef710206c2cb" providerId="ADAL" clId="{59C0A5A9-75EA-426E-B9EB-DDC72B642496}" dt="2023-01-09T11:38:41.686" v="11" actId="26606"/>
          <ac:picMkLst>
            <pc:docMk/>
            <pc:sldMk cId="2764662394" sldId="263"/>
            <ac:picMk id="6" creationId="{E2A1375F-F36F-835F-0CA4-C01083EAC037}"/>
          </ac:picMkLst>
        </pc:picChg>
        <pc:picChg chg="add">
          <ac:chgData name="Henrike Bosman - Bannink" userId="4a824095-c99e-4397-b98c-ef710206c2cb" providerId="ADAL" clId="{59C0A5A9-75EA-426E-B9EB-DDC72B642496}" dt="2023-01-09T11:38:41.719" v="12" actId="26606"/>
          <ac:picMkLst>
            <pc:docMk/>
            <pc:sldMk cId="2764662394" sldId="263"/>
            <ac:picMk id="12" creationId="{D47C4E32-104C-6AFC-F9D7-D3AA63BC526C}"/>
          </ac:picMkLst>
        </pc:picChg>
        <pc:picChg chg="del">
          <ac:chgData name="Henrike Bosman - Bannink" userId="4a824095-c99e-4397-b98c-ef710206c2cb" providerId="ADAL" clId="{59C0A5A9-75EA-426E-B9EB-DDC72B642496}" dt="2023-01-09T11:38:38.117" v="5"/>
          <ac:picMkLst>
            <pc:docMk/>
            <pc:sldMk cId="2764662394" sldId="263"/>
            <ac:picMk id="19" creationId="{4C401D57-600A-4C91-AC9A-14CA1ED6F7D8}"/>
          </ac:picMkLst>
        </pc:picChg>
        <pc:cxnChg chg="del">
          <ac:chgData name="Henrike Bosman - Bannink" userId="4a824095-c99e-4397-b98c-ef710206c2cb" providerId="ADAL" clId="{59C0A5A9-75EA-426E-B9EB-DDC72B642496}" dt="2023-01-09T11:38:38.117" v="5"/>
          <ac:cxnSpMkLst>
            <pc:docMk/>
            <pc:sldMk cId="2764662394" sldId="263"/>
            <ac:cxnSpMk id="21" creationId="{412BDC66-00FA-4A3F-9BC7-BE05FF7705F8}"/>
          </ac:cxnSpMkLst>
        </pc:cxn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3182572053" sldId="264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182572053" sldId="264"/>
            <ac:spMk id="2" creationId="{0F062FAC-CE6D-4D6D-BEC8-61929BB8CB89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182572053" sldId="264"/>
            <ac:spMk id="3" creationId="{BBF1C588-090A-4A94-BDD9-038BBD646D43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3247061344" sldId="265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247061344" sldId="265"/>
            <ac:spMk id="2" creationId="{9D856BF0-4CD6-4114-ADFF-656E42FCFC35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247061344" sldId="265"/>
            <ac:spMk id="5" creationId="{7F81A0DF-915C-4A5F-98AD-F327E6B05418}"/>
          </ac:spMkLst>
        </pc:spChg>
        <pc:picChg chg="mod">
          <ac:chgData name="Henrike Bosman - Bannink" userId="4a824095-c99e-4397-b98c-ef710206c2cb" providerId="ADAL" clId="{59C0A5A9-75EA-426E-B9EB-DDC72B642496}" dt="2023-01-09T11:38:38.117" v="5"/>
          <ac:picMkLst>
            <pc:docMk/>
            <pc:sldMk cId="3247061344" sldId="265"/>
            <ac:picMk id="1026" creationId="{E6389AF8-9D08-4A9D-AB3E-AED3F4898ADB}"/>
          </ac:picMkLst>
        </pc:pic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1988783046" sldId="269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988783046" sldId="269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988783046" sldId="269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1840060043" sldId="270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840060043" sldId="270"/>
            <ac:spMk id="2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391814135" sldId="272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91814135" sldId="272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91814135" sldId="272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3270000290" sldId="276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270000290" sldId="276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270000290" sldId="276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150849332" sldId="277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50849332" sldId="277"/>
            <ac:spMk id="2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3878482918" sldId="278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878482918" sldId="278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878482918" sldId="278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18428583" sldId="279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8428583" sldId="279"/>
            <ac:spMk id="2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718156934" sldId="280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718156934" sldId="280"/>
            <ac:spMk id="2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4054082665" sldId="281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4054082665" sldId="281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4054082665" sldId="281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2013188419" sldId="282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2013188419" sldId="282"/>
            <ac:spMk id="2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3636739272" sldId="284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636739272" sldId="284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636739272" sldId="284"/>
            <ac:spMk id="3" creationId="{00000000-0000-0000-0000-000000000000}"/>
          </ac:spMkLst>
        </pc:spChg>
      </pc:sldChg>
      <pc:sldChg chg="modSp mod">
        <pc:chgData name="Henrike Bosman - Bannink" userId="4a824095-c99e-4397-b98c-ef710206c2cb" providerId="ADAL" clId="{59C0A5A9-75EA-426E-B9EB-DDC72B642496}" dt="2023-01-09T11:38:38.363" v="9" actId="27636"/>
        <pc:sldMkLst>
          <pc:docMk/>
          <pc:sldMk cId="3983681034" sldId="285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983681034" sldId="285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59C0A5A9-75EA-426E-B9EB-DDC72B642496}" dt="2023-01-09T11:38:38.363" v="9" actId="27636"/>
          <ac:spMkLst>
            <pc:docMk/>
            <pc:sldMk cId="3983681034" sldId="285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1527253379" sldId="288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527253379" sldId="288"/>
            <ac:spMk id="2" creationId="{00000000-0000-0000-0000-000000000000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527253379" sldId="288"/>
            <ac:spMk id="3" creationId="{00000000-0000-0000-0000-000000000000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3741383550" sldId="290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741383550" sldId="290"/>
            <ac:spMk id="2" creationId="{8CC38A84-DC86-44C9-A035-4079117FBD3B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741383550" sldId="290"/>
            <ac:spMk id="3" creationId="{F8D2C948-BDB6-4A5A-AE8E-3940578B7E8B}"/>
          </ac:spMkLst>
        </pc:spChg>
      </pc:sldChg>
      <pc:sldChg chg="modSp mod">
        <pc:chgData name="Henrike Bosman - Bannink" userId="4a824095-c99e-4397-b98c-ef710206c2cb" providerId="ADAL" clId="{59C0A5A9-75EA-426E-B9EB-DDC72B642496}" dt="2023-01-09T20:19:59.745" v="18" actId="5793"/>
        <pc:sldMkLst>
          <pc:docMk/>
          <pc:sldMk cId="925223094" sldId="357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925223094" sldId="357"/>
            <ac:spMk id="2" creationId="{60ADA289-BE01-48AB-995B-768D277E4B08}"/>
          </ac:spMkLst>
        </pc:spChg>
        <pc:spChg chg="mod">
          <ac:chgData name="Henrike Bosman - Bannink" userId="4a824095-c99e-4397-b98c-ef710206c2cb" providerId="ADAL" clId="{59C0A5A9-75EA-426E-B9EB-DDC72B642496}" dt="2023-01-09T20:19:59.745" v="18" actId="5793"/>
          <ac:spMkLst>
            <pc:docMk/>
            <pc:sldMk cId="925223094" sldId="357"/>
            <ac:spMk id="3" creationId="{119FFE98-A367-4AC4-B436-0E4A63F15C3E}"/>
          </ac:spMkLst>
        </pc:spChg>
      </pc:sldChg>
      <pc:sldChg chg="delSp delDesignElem">
        <pc:chgData name="Henrike Bosman - Bannink" userId="4a824095-c99e-4397-b98c-ef710206c2cb" providerId="ADAL" clId="{59C0A5A9-75EA-426E-B9EB-DDC72B642496}" dt="2023-01-09T11:38:38.117" v="5"/>
        <pc:sldMkLst>
          <pc:docMk/>
          <pc:sldMk cId="2618916424" sldId="358"/>
        </pc:sldMkLst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2618916424" sldId="358"/>
            <ac:spMk id="24" creationId="{EED2B910-B28F-4A54-B17C-8B7E5893AABB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2618916424" sldId="358"/>
            <ac:spMk id="26" creationId="{7CAB7D27-148D-4082-B160-72FAD580D663}"/>
          </ac:spMkLst>
        </pc:spChg>
        <pc:picChg chg="del">
          <ac:chgData name="Henrike Bosman - Bannink" userId="4a824095-c99e-4397-b98c-ef710206c2cb" providerId="ADAL" clId="{59C0A5A9-75EA-426E-B9EB-DDC72B642496}" dt="2023-01-09T11:38:38.117" v="5"/>
          <ac:picMkLst>
            <pc:docMk/>
            <pc:sldMk cId="2618916424" sldId="358"/>
            <ac:picMk id="27" creationId="{CD88FC76-F691-462A-BCF9-0BA4F5DE6D71}"/>
          </ac:picMkLst>
        </pc:picChg>
        <pc:cxnChg chg="del">
          <ac:chgData name="Henrike Bosman - Bannink" userId="4a824095-c99e-4397-b98c-ef710206c2cb" providerId="ADAL" clId="{59C0A5A9-75EA-426E-B9EB-DDC72B642496}" dt="2023-01-09T11:38:38.117" v="5"/>
          <ac:cxnSpMkLst>
            <pc:docMk/>
            <pc:sldMk cId="2618916424" sldId="358"/>
            <ac:cxnSpMk id="25" creationId="{C545F118-1DF8-46A9-8A77-B3D9422CEA4A}"/>
          </ac:cxnSpMkLst>
        </pc:cxnChg>
        <pc:cxnChg chg="del">
          <ac:chgData name="Henrike Bosman - Bannink" userId="4a824095-c99e-4397-b98c-ef710206c2cb" providerId="ADAL" clId="{59C0A5A9-75EA-426E-B9EB-DDC72B642496}" dt="2023-01-09T11:38:38.117" v="5"/>
          <ac:cxnSpMkLst>
            <pc:docMk/>
            <pc:sldMk cId="2618916424" sldId="358"/>
            <ac:cxnSpMk id="28" creationId="{33204A7E-B7E9-42D0-9DC4-B82FDC8C4BCC}"/>
          </ac:cxnSpMkLst>
        </pc:cxn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3393390425" sldId="359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393390425" sldId="359"/>
            <ac:spMk id="2" creationId="{76ED53F8-EDFA-4C41-A643-BF6AE9C5F5A7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393390425" sldId="359"/>
            <ac:spMk id="3" creationId="{4D22AB79-AB88-4F02-8A42-0C773880CF0E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1650849218" sldId="360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650849218" sldId="360"/>
            <ac:spMk id="2" creationId="{E8EDA999-9458-4D2A-B660-5213861EA071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650849218" sldId="360"/>
            <ac:spMk id="3" creationId="{7868F8F5-208C-4C81-9FF1-502C70DB55FE}"/>
          </ac:spMkLst>
        </pc:sp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1766572004" sldId="362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766572004" sldId="362"/>
            <ac:spMk id="2" creationId="{8CACEEFE-ADED-4760-BB95-5F20EDC59A66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1766572004" sldId="362"/>
            <ac:spMk id="3" creationId="{6D63C5C4-32FA-4A94-9CE6-00C111F96488}"/>
          </ac:spMkLst>
        </pc:spChg>
      </pc:sldChg>
      <pc:sldChg chg="modSp mod">
        <pc:chgData name="Henrike Bosman - Bannink" userId="4a824095-c99e-4397-b98c-ef710206c2cb" providerId="ADAL" clId="{59C0A5A9-75EA-426E-B9EB-DDC72B642496}" dt="2023-01-10T10:38:40.912" v="20" actId="20577"/>
        <pc:sldMkLst>
          <pc:docMk/>
          <pc:sldMk cId="3393256742" sldId="366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3393256742" sldId="366"/>
            <ac:spMk id="2" creationId="{4C4D18A2-F16F-442B-97A4-A740F5E7287B}"/>
          </ac:spMkLst>
        </pc:spChg>
        <pc:spChg chg="mod">
          <ac:chgData name="Henrike Bosman - Bannink" userId="4a824095-c99e-4397-b98c-ef710206c2cb" providerId="ADAL" clId="{59C0A5A9-75EA-426E-B9EB-DDC72B642496}" dt="2023-01-10T10:38:40.912" v="20" actId="20577"/>
          <ac:spMkLst>
            <pc:docMk/>
            <pc:sldMk cId="3393256742" sldId="366"/>
            <ac:spMk id="3" creationId="{A2E56967-96AA-4607-9AFE-FAC6F41CDA72}"/>
          </ac:spMkLst>
        </pc:spChg>
      </pc:sldChg>
      <pc:sldChg chg="delSp delDesignElem">
        <pc:chgData name="Henrike Bosman - Bannink" userId="4a824095-c99e-4397-b98c-ef710206c2cb" providerId="ADAL" clId="{59C0A5A9-75EA-426E-B9EB-DDC72B642496}" dt="2023-01-09T11:38:38.117" v="5"/>
        <pc:sldMkLst>
          <pc:docMk/>
          <pc:sldMk cId="1739743147" sldId="368"/>
        </pc:sldMkLst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1739743147" sldId="368"/>
            <ac:spMk id="73" creationId="{35C3D674-3D59-4E93-80CA-0C0A9095E816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1739743147" sldId="368"/>
            <ac:spMk id="77" creationId="{EF2A81E1-BCBE-426B-8C09-33274E69409D}"/>
          </ac:spMkLst>
        </pc:spChg>
        <pc:picChg chg="del">
          <ac:chgData name="Henrike Bosman - Bannink" userId="4a824095-c99e-4397-b98c-ef710206c2cb" providerId="ADAL" clId="{59C0A5A9-75EA-426E-B9EB-DDC72B642496}" dt="2023-01-09T11:38:38.117" v="5"/>
          <ac:picMkLst>
            <pc:docMk/>
            <pc:sldMk cId="1739743147" sldId="368"/>
            <ac:picMk id="79" creationId="{39D1DDD4-5BB3-45BA-B9B3-06B62299AD79}"/>
          </ac:picMkLst>
        </pc:picChg>
        <pc:cxnChg chg="del">
          <ac:chgData name="Henrike Bosman - Bannink" userId="4a824095-c99e-4397-b98c-ef710206c2cb" providerId="ADAL" clId="{59C0A5A9-75EA-426E-B9EB-DDC72B642496}" dt="2023-01-09T11:38:38.117" v="5"/>
          <ac:cxnSpMkLst>
            <pc:docMk/>
            <pc:sldMk cId="1739743147" sldId="368"/>
            <ac:cxnSpMk id="75" creationId="{C884B8F8-FDC9-498B-9960-5D7260AFCB03}"/>
          </ac:cxnSpMkLst>
        </pc:cxnChg>
        <pc:cxnChg chg="del">
          <ac:chgData name="Henrike Bosman - Bannink" userId="4a824095-c99e-4397-b98c-ef710206c2cb" providerId="ADAL" clId="{59C0A5A9-75EA-426E-B9EB-DDC72B642496}" dt="2023-01-09T11:38:38.117" v="5"/>
          <ac:cxnSpMkLst>
            <pc:docMk/>
            <pc:sldMk cId="1739743147" sldId="368"/>
            <ac:cxnSpMk id="81" creationId="{A24DAE64-2302-42EA-8239-F2F0775CA5AD}"/>
          </ac:cxnSpMkLst>
        </pc:cxnChg>
      </pc:sldChg>
      <pc:sldChg chg="delSp modSp mod delDesignElem">
        <pc:chgData name="Henrike Bosman - Bannink" userId="4a824095-c99e-4397-b98c-ef710206c2cb" providerId="ADAL" clId="{59C0A5A9-75EA-426E-B9EB-DDC72B642496}" dt="2023-01-09T11:38:38.306" v="6" actId="27636"/>
        <pc:sldMkLst>
          <pc:docMk/>
          <pc:sldMk cId="1549788673" sldId="369"/>
        </pc:sldMkLst>
        <pc:spChg chg="mod">
          <ac:chgData name="Henrike Bosman - Bannink" userId="4a824095-c99e-4397-b98c-ef710206c2cb" providerId="ADAL" clId="{59C0A5A9-75EA-426E-B9EB-DDC72B642496}" dt="2023-01-09T11:38:38.306" v="6" actId="27636"/>
          <ac:spMkLst>
            <pc:docMk/>
            <pc:sldMk cId="1549788673" sldId="369"/>
            <ac:spMk id="3" creationId="{D86ADEB0-070A-4B54-9103-23B59BCBD097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1549788673" sldId="369"/>
            <ac:spMk id="8" creationId="{FD6EDB49-211E-499D-9A08-6C5FF3D060F7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1549788673" sldId="369"/>
            <ac:spMk id="10" creationId="{38F9F37E-D3CF-4F3D-96C2-25307819DF2D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1549788673" sldId="369"/>
            <ac:spMk id="12" creationId="{C5FFF17D-767C-40E7-8C89-962F1F54BCD0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1549788673" sldId="369"/>
            <ac:spMk id="14" creationId="{E69F39E1-619D-4D9E-8823-8BD8CC3206B6}"/>
          </ac:spMkLst>
        </pc:spChg>
        <pc:spChg chg="del">
          <ac:chgData name="Henrike Bosman - Bannink" userId="4a824095-c99e-4397-b98c-ef710206c2cb" providerId="ADAL" clId="{59C0A5A9-75EA-426E-B9EB-DDC72B642496}" dt="2023-01-09T11:38:38.117" v="5"/>
          <ac:spMkLst>
            <pc:docMk/>
            <pc:sldMk cId="1549788673" sldId="369"/>
            <ac:spMk id="16" creationId="{C8C53F47-DF50-454F-A5A6-6B969748D972}"/>
          </ac:spMkLst>
        </pc:spChg>
        <pc:picChg chg="del">
          <ac:chgData name="Henrike Bosman - Bannink" userId="4a824095-c99e-4397-b98c-ef710206c2cb" providerId="ADAL" clId="{59C0A5A9-75EA-426E-B9EB-DDC72B642496}" dt="2023-01-09T11:38:38.117" v="5"/>
          <ac:picMkLst>
            <pc:docMk/>
            <pc:sldMk cId="1549788673" sldId="369"/>
            <ac:picMk id="18" creationId="{6A26901A-BC62-4A3A-A07A-65E1F3DDDEC6}"/>
          </ac:picMkLst>
        </pc:picChg>
      </pc:sldChg>
      <pc:sldChg chg="modSp">
        <pc:chgData name="Henrike Bosman - Bannink" userId="4a824095-c99e-4397-b98c-ef710206c2cb" providerId="ADAL" clId="{59C0A5A9-75EA-426E-B9EB-DDC72B642496}" dt="2023-01-09T11:38:38.117" v="5"/>
        <pc:sldMkLst>
          <pc:docMk/>
          <pc:sldMk cId="990726611" sldId="370"/>
        </pc:sldMkLst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990726611" sldId="370"/>
            <ac:spMk id="2" creationId="{D47F82DA-A9D0-4DCC-AE3F-27D3BA6B99E8}"/>
          </ac:spMkLst>
        </pc:spChg>
        <pc:spChg chg="mod">
          <ac:chgData name="Henrike Bosman - Bannink" userId="4a824095-c99e-4397-b98c-ef710206c2cb" providerId="ADAL" clId="{59C0A5A9-75EA-426E-B9EB-DDC72B642496}" dt="2023-01-09T11:38:38.117" v="5"/>
          <ac:spMkLst>
            <pc:docMk/>
            <pc:sldMk cId="990726611" sldId="370"/>
            <ac:spMk id="3" creationId="{9EB8D763-AB1C-4CA0-AD85-AEBCA496A3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7964C-F972-40C8-AB3B-84B4FA6A587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DD843-2051-4FBA-A82F-9A823FBF04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5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Eerste percentages zijn van het inkomen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DD843-2051-4FBA-A82F-9A823FBF041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79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Eind 19</a:t>
            </a:r>
            <a:r>
              <a:rPr lang="nl-NL" baseline="30000" dirty="0"/>
              <a:t>e</a:t>
            </a:r>
            <a:r>
              <a:rPr lang="nl-NL" dirty="0"/>
              <a:t> eeuw werden koeien en stieren naar de VS en Canada </a:t>
            </a:r>
            <a:r>
              <a:rPr lang="nl-NL" dirty="0" err="1"/>
              <a:t>geexporteerd</a:t>
            </a:r>
            <a:r>
              <a:rPr lang="nl-NL" dirty="0"/>
              <a:t>, daar ontstond de HF. Een heel groot gedeelte van de Nederlandse veestapel bestaat nu uit HF koeien. Er wordt ook wel hier en daar ingekruist.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DD843-2051-4FBA-A82F-9A823FBF041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23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een veehouder vandaag insemineert, gaan de dochters pas over ongeveer drie jaar melk geven.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DD843-2051-4FBA-A82F-9A823FBF041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54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KI: minder </a:t>
            </a:r>
            <a:r>
              <a:rPr lang="nl-NL" dirty="0" err="1"/>
              <a:t>dekinfecties</a:t>
            </a:r>
            <a:r>
              <a:rPr lang="nl-NL" dirty="0"/>
              <a:t>, meer nakomelingen van 1 stier, meer keuze voor de veehouder (sperma kan hele wereld over)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DD843-2051-4FBA-A82F-9A823FBF041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06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beginnen bij het zijaanzicht.</a:t>
            </a:r>
          </a:p>
          <a:p>
            <a:r>
              <a:rPr lang="nl-NL" dirty="0"/>
              <a:t>Waar groeit het eitje? Waar komt de sperma binnen? Waar vindt de bevruchting plaats? Wat gebeurt er dan?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DD843-2051-4FBA-A82F-9A823FBF041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05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A2B15-50F1-4EA1-AAC5-44A6544A582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31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05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46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31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4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98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565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10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81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74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38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32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42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2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3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86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41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46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260DD1-0434-49E1-9203-132B24062BD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00E9-8744-4B82-9B6B-3C9312D02E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825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vtirUqYvf3Y&amp;t=138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Eicel" TargetMode="External"/><Relationship Id="rId2" Type="http://schemas.openxmlformats.org/officeDocument/2006/relationships/hyperlink" Target="https://nl.wikipedia.org/wiki/Reinier_de_Graa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Corpus_luteum" TargetMode="External"/><Relationship Id="rId5" Type="http://schemas.openxmlformats.org/officeDocument/2006/relationships/hyperlink" Target="https://nl.wikipedia.org/wiki/Gele_lichaam" TargetMode="External"/><Relationship Id="rId4" Type="http://schemas.openxmlformats.org/officeDocument/2006/relationships/hyperlink" Target="https://nl.wikipedia.org/wiki/Ovulati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qE7anTCrb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Microscopische weergave van cellen">
            <a:extLst>
              <a:ext uri="{FF2B5EF4-FFF2-40B4-BE49-F238E27FC236}">
                <a16:creationId xmlns:a16="http://schemas.microsoft.com/office/drawing/2014/main" id="{D47C4E32-104C-6AFC-F9D7-D3AA63BC5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24E081-F013-451C-8968-D82B71292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nl-NL"/>
              <a:t>Voortplanting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5C82E2D-3F0B-4DF5-B045-125BDB1EE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46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56BF0-4CD6-4114-ADFF-656E42FC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Cyclus, tochtigheid en insemineren</a:t>
            </a:r>
          </a:p>
        </p:txBody>
      </p:sp>
      <p:pic>
        <p:nvPicPr>
          <p:cNvPr id="1026" name="Picture 2" descr="Gedragspatroon moederdier / Gedrag | Melkveehouderij-helicon.jouwweb.nl">
            <a:extLst>
              <a:ext uri="{FF2B5EF4-FFF2-40B4-BE49-F238E27FC236}">
                <a16:creationId xmlns:a16="http://schemas.microsoft.com/office/drawing/2014/main" id="{E6389AF8-9D08-4A9D-AB3E-AED3F4898AD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F81A0DF-915C-4A5F-98AD-F327E6B05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06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Cyclus van de koe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Duur: ca. 21 dagen</a:t>
            </a:r>
          </a:p>
          <a:p>
            <a:r>
              <a:rPr lang="nl-NL" dirty="0"/>
              <a:t>Groei van eicel</a:t>
            </a:r>
          </a:p>
          <a:p>
            <a:r>
              <a:rPr lang="nl-NL" dirty="0"/>
              <a:t>Voorbereiding op dracht</a:t>
            </a:r>
          </a:p>
          <a:p>
            <a:r>
              <a:rPr lang="nl-NL" dirty="0"/>
              <a:t>Tochtverschijnselen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64" y="4345094"/>
            <a:ext cx="2724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78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38A84-DC86-44C9-A035-4079117F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insemineren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D2C948-BDB6-4A5A-AE8E-3940578B7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https://www.youtube.com/watch?v=vtirUqYvf3Y&amp;t=138s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33E6EE-CA73-4171-A2F2-2B5755143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47" y="2891409"/>
            <a:ext cx="48482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Bevruchting eitje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95" y="2184925"/>
            <a:ext cx="6694458" cy="39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00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Vrouwelijk geslachtsapparaat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05" y="2219204"/>
            <a:ext cx="4019299" cy="4076854"/>
          </a:xfrm>
        </p:spPr>
      </p:pic>
      <p:sp>
        <p:nvSpPr>
          <p:cNvPr id="6" name="Tekstvak 5"/>
          <p:cNvSpPr txBox="1"/>
          <p:nvPr/>
        </p:nvSpPr>
        <p:spPr>
          <a:xfrm>
            <a:off x="6960096" y="2626416"/>
            <a:ext cx="280831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/>
              <a:t>1 = baarmoederhoorn</a:t>
            </a:r>
          </a:p>
          <a:p>
            <a:r>
              <a:rPr lang="nl-NL" sz="1600" dirty="0"/>
              <a:t>2 = eileider</a:t>
            </a:r>
          </a:p>
          <a:p>
            <a:r>
              <a:rPr lang="nl-NL" sz="1600" dirty="0"/>
              <a:t>3 = cervix/ baarmoedermond</a:t>
            </a:r>
          </a:p>
          <a:p>
            <a:r>
              <a:rPr lang="nl-NL" sz="1600" dirty="0"/>
              <a:t>4 = vagina/ schede</a:t>
            </a:r>
          </a:p>
          <a:p>
            <a:r>
              <a:rPr lang="nl-NL" sz="1600" dirty="0"/>
              <a:t>5 = eierstok</a:t>
            </a:r>
          </a:p>
        </p:txBody>
      </p:sp>
    </p:spTree>
    <p:extLst>
      <p:ext uri="{BB962C8B-B14F-4D97-AF65-F5344CB8AC3E}">
        <p14:creationId xmlns:p14="http://schemas.microsoft.com/office/powerpoint/2010/main" val="1508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Vrouwelijk geslachtsapparaat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r="36909"/>
          <a:stretch/>
        </p:blipFill>
        <p:spPr bwMode="auto">
          <a:xfrm>
            <a:off x="4284682" y="2084832"/>
            <a:ext cx="4248471" cy="449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48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Vrouwelijk geslachtsapparaat </a:t>
            </a:r>
            <a:r>
              <a:rPr lang="nl-NL" sz="1200" dirty="0"/>
              <a:t>(zijaanzicht)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7" y="2250059"/>
            <a:ext cx="5045745" cy="4022725"/>
          </a:xfrm>
        </p:spPr>
      </p:pic>
    </p:spTree>
    <p:extLst>
      <p:ext uri="{BB962C8B-B14F-4D97-AF65-F5344CB8AC3E}">
        <p14:creationId xmlns:p14="http://schemas.microsoft.com/office/powerpoint/2010/main" val="1842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Mannelijk geslachtsapparaat</a:t>
            </a:r>
          </a:p>
        </p:txBody>
      </p:sp>
      <p:pic>
        <p:nvPicPr>
          <p:cNvPr id="4" name="Tijdelijke aanduiding voor inhoud 3" descr="mannelijk geslachtsappara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82561" y="2084832"/>
            <a:ext cx="3426877" cy="4022725"/>
          </a:xfrm>
        </p:spPr>
      </p:pic>
    </p:spTree>
    <p:extLst>
      <p:ext uri="{BB962C8B-B14F-4D97-AF65-F5344CB8AC3E}">
        <p14:creationId xmlns:p14="http://schemas.microsoft.com/office/powerpoint/2010/main" val="71815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Cyclus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gebeurt er nu precies waar en wanneer?</a:t>
            </a:r>
          </a:p>
        </p:txBody>
      </p:sp>
    </p:spTree>
    <p:extLst>
      <p:ext uri="{BB962C8B-B14F-4D97-AF65-F5344CB8AC3E}">
        <p14:creationId xmlns:p14="http://schemas.microsoft.com/office/powerpoint/2010/main" val="4054082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Geslachtsapparaat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020" y="1846263"/>
            <a:ext cx="5044285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18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9BC25-AA96-4B9F-9F57-D18E62D8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76053"/>
            <a:ext cx="9405891" cy="1002990"/>
          </a:xfrm>
        </p:spPr>
        <p:txBody>
          <a:bodyPr anchor="ctr">
            <a:normAutofit/>
          </a:bodyPr>
          <a:lstStyle/>
          <a:p>
            <a:r>
              <a:rPr lang="nl-NL" dirty="0"/>
              <a:t>eindtermen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6ADEB0-070A-4B54-9103-23B59BCBD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531" y="2379043"/>
            <a:ext cx="9522940" cy="24895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 heeft specialistische kennis van het geboorteproces, de -omstandigheden en mogelijke afwijkingen bij landbouwhuisdieren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 heeft specialistische kennis van voortplanting van landbouwhuisdieren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 heeft specialistische kennis van operatietechnieken, -apparatuur en -gereedschappen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 heeft kennis van apparatuur/instrumenten voor onderzoek en behandeling van landbouwhuisdieren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 kan gepaste actie ondernemen bij geboorte van dieren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 kan advies geven over de toediening van diergeneesmiddelen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 kan informatie geven over (specialistische) behandelingen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 kan informatie geven over (specialistische) operaties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nl-NL" sz="10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nl-NL" sz="1000" dirty="0"/>
          </a:p>
          <a:p>
            <a:pPr>
              <a:lnSpc>
                <a:spcPct val="110000"/>
              </a:lnSpc>
            </a:pP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54978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778098"/>
          </a:xfrm>
        </p:spPr>
        <p:txBody>
          <a:bodyPr/>
          <a:lstStyle/>
          <a:p>
            <a:r>
              <a:rPr lang="nl-NL" dirty="0"/>
              <a:t>Cyclus van de koe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099440"/>
            <a:ext cx="6768752" cy="5524324"/>
          </a:xfrm>
        </p:spPr>
      </p:pic>
      <p:sp>
        <p:nvSpPr>
          <p:cNvPr id="5" name="Ovaal 4"/>
          <p:cNvSpPr/>
          <p:nvPr/>
        </p:nvSpPr>
        <p:spPr>
          <a:xfrm>
            <a:off x="8472264" y="537321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8688288" y="544522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dag 20-21</a:t>
            </a:r>
          </a:p>
        </p:txBody>
      </p:sp>
    </p:spTree>
    <p:extLst>
      <p:ext uri="{BB962C8B-B14F-4D97-AF65-F5344CB8AC3E}">
        <p14:creationId xmlns:p14="http://schemas.microsoft.com/office/powerpoint/2010/main" val="276597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Hormonen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27648" y="3451929"/>
            <a:ext cx="6400800" cy="1752600"/>
          </a:xfrm>
        </p:spPr>
        <p:txBody>
          <a:bodyPr/>
          <a:lstStyle/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39" y="330983"/>
            <a:ext cx="2520280" cy="20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869161"/>
            <a:ext cx="22383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4567670"/>
            <a:ext cx="3267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511824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cyste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809658" y="4005065"/>
            <a:ext cx="153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Eierstok met </a:t>
            </a:r>
            <a:r>
              <a:rPr lang="nl-NL" dirty="0" err="1"/>
              <a:t>graafs</a:t>
            </a:r>
            <a:r>
              <a:rPr lang="nl-NL" dirty="0"/>
              <a:t> follikel</a:t>
            </a:r>
          </a:p>
        </p:txBody>
      </p:sp>
    </p:spTree>
    <p:extLst>
      <p:ext uri="{BB962C8B-B14F-4D97-AF65-F5344CB8AC3E}">
        <p14:creationId xmlns:p14="http://schemas.microsoft.com/office/powerpoint/2010/main" val="578973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F82DA-A9D0-4DCC-AE3F-27D3BA6B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B8D763-AB1C-4CA0-AD85-AEBCA496A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i="1" strike="noStrike" dirty="0" err="1">
                <a:effectLst/>
                <a:latin typeface="Arial" panose="020B0604020202020204" pitchFamily="34" charset="0"/>
                <a:hlinkClick r:id="rId2" tooltip="Reinier de Gra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Graafse</a:t>
            </a:r>
            <a:r>
              <a:rPr lang="nl-NL" sz="2400" i="1" dirty="0">
                <a:effectLst/>
                <a:latin typeface="Arial" panose="020B0604020202020204" pitchFamily="34" charset="0"/>
              </a:rPr>
              <a:t> follikel of </a:t>
            </a:r>
            <a:r>
              <a:rPr lang="nl-NL" sz="2400" i="1" dirty="0" err="1">
                <a:effectLst/>
                <a:latin typeface="Arial" panose="020B0604020202020204" pitchFamily="34" charset="0"/>
              </a:rPr>
              <a:t>eiblaasje</a:t>
            </a:r>
            <a:r>
              <a:rPr lang="nl-NL" sz="2400" i="1" dirty="0">
                <a:effectLst/>
                <a:latin typeface="Arial" panose="020B0604020202020204" pitchFamily="34" charset="0"/>
              </a:rPr>
              <a:t> genoemd, is het geheel van de </a:t>
            </a:r>
            <a:r>
              <a:rPr lang="nl-NL" sz="2400" i="1" strike="noStrike" dirty="0">
                <a:effectLst/>
                <a:latin typeface="Arial" panose="020B0604020202020204" pitchFamily="34" charset="0"/>
                <a:hlinkClick r:id="rId3" tooltip="Eic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eicel</a:t>
            </a:r>
            <a:r>
              <a:rPr lang="nl-NL" sz="2400" i="1" dirty="0">
                <a:effectLst/>
                <a:latin typeface="Arial" panose="020B0604020202020204" pitchFamily="34" charset="0"/>
              </a:rPr>
              <a:t> en de omringende cellagen, die de eicel van voeding voorzien. Na de </a:t>
            </a:r>
            <a:r>
              <a:rPr lang="nl-NL" sz="2400" i="1" strike="noStrike" dirty="0">
                <a:effectLst/>
                <a:latin typeface="Arial" panose="020B0604020202020204" pitchFamily="34" charset="0"/>
                <a:hlinkClick r:id="rId4" tooltip="Ovulat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ovulatie</a:t>
            </a:r>
            <a:r>
              <a:rPr lang="nl-NL" sz="2400" i="1" dirty="0">
                <a:effectLst/>
                <a:latin typeface="Arial" panose="020B0604020202020204" pitchFamily="34" charset="0"/>
              </a:rPr>
              <a:t> spreken we van het </a:t>
            </a:r>
            <a:r>
              <a:rPr lang="nl-NL" sz="2400" i="1" strike="noStrike" dirty="0">
                <a:effectLst/>
                <a:latin typeface="Arial" panose="020B0604020202020204" pitchFamily="34" charset="0"/>
                <a:hlinkClick r:id="rId5" tooltip="Gele licha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gele lichaam</a:t>
            </a:r>
            <a:r>
              <a:rPr lang="nl-NL" sz="2400" i="1" dirty="0">
                <a:effectLst/>
                <a:latin typeface="Arial" panose="020B0604020202020204" pitchFamily="34" charset="0"/>
              </a:rPr>
              <a:t> (</a:t>
            </a:r>
            <a:r>
              <a:rPr lang="nl-NL" sz="2400" i="1" strike="noStrike" dirty="0">
                <a:effectLst/>
                <a:latin typeface="Arial" panose="020B0604020202020204" pitchFamily="34" charset="0"/>
                <a:hlinkClick r:id="rId6" tooltip="Corpus lute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corpus luteum</a:t>
            </a:r>
            <a:r>
              <a:rPr lang="nl-NL" sz="2400" i="1" dirty="0">
                <a:effectLst/>
                <a:latin typeface="Arial" panose="020B0604020202020204" pitchFamily="34" charset="0"/>
              </a:rPr>
              <a:t>)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990726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nl-NL" dirty="0"/>
              <a:t>Tochtigheid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1581" y="1623848"/>
            <a:ext cx="3368775" cy="384249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Tijdens de tochtigheid rijpen </a:t>
            </a:r>
            <a:r>
              <a:rPr lang="nl-NL" dirty="0" err="1"/>
              <a:t>Graafse</a:t>
            </a:r>
            <a:r>
              <a:rPr lang="nl-NL" dirty="0"/>
              <a:t> follikels (</a:t>
            </a:r>
            <a:r>
              <a:rPr lang="nl-NL" dirty="0" err="1"/>
              <a:t>eifollikels</a:t>
            </a:r>
            <a:r>
              <a:rPr lang="nl-NL" dirty="0"/>
              <a:t>) op de eierstok.</a:t>
            </a:r>
          </a:p>
          <a:p>
            <a:pPr>
              <a:lnSpc>
                <a:spcPct val="110000"/>
              </a:lnSpc>
            </a:pPr>
            <a:r>
              <a:rPr lang="nl-NL" dirty="0"/>
              <a:t>Onder invloed van welk hormoon rijpen de follikels?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FSH (follikel stimulerend hormoon)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nl-NL" dirty="0"/>
              <a:t>Waar wordt dat gemaakt?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In de hypofyse</a:t>
            </a:r>
          </a:p>
          <a:p>
            <a:pPr>
              <a:lnSpc>
                <a:spcPct val="110000"/>
              </a:lnSpc>
            </a:pPr>
            <a:endParaRPr lang="nl-NL" sz="1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626" y="1226728"/>
            <a:ext cx="5636799" cy="318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404665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bijna rijpe </a:t>
            </a:r>
            <a:r>
              <a:rPr lang="nl-NL" dirty="0" err="1"/>
              <a:t>Graafse</a:t>
            </a:r>
            <a:r>
              <a:rPr lang="nl-NL" dirty="0"/>
              <a:t> follikels produceren…?</a:t>
            </a:r>
          </a:p>
          <a:p>
            <a:pPr marL="0" indent="0">
              <a:buNone/>
            </a:pPr>
            <a:r>
              <a:rPr lang="nl-NL" dirty="0"/>
              <a:t>oestrogeen (bronsthormoon)</a:t>
            </a:r>
          </a:p>
          <a:p>
            <a:pPr marL="0" indent="0">
              <a:buNone/>
            </a:pPr>
            <a:r>
              <a:rPr lang="nl-NL" dirty="0"/>
              <a:t>Na een tijdje wordt er zoveel oestrogeen geproduceerd dat de hypofyse reageert door te stoppen met het maken van FSH.</a:t>
            </a:r>
          </a:p>
          <a:p>
            <a:pPr marL="0" indent="0">
              <a:buNone/>
            </a:pPr>
            <a:r>
              <a:rPr lang="nl-NL" dirty="0"/>
              <a:t>In plaats daarvan maakt de hypofyse LH (</a:t>
            </a:r>
            <a:r>
              <a:rPr lang="nl-NL" dirty="0" err="1"/>
              <a:t>luteïserend</a:t>
            </a:r>
            <a:r>
              <a:rPr lang="nl-NL" dirty="0"/>
              <a:t> hormoon). Dat zorgt ervoor dat…de eisprong plaatsvindt.</a:t>
            </a:r>
          </a:p>
          <a:p>
            <a:pPr marL="0" indent="0">
              <a:buNone/>
            </a:pPr>
            <a:r>
              <a:rPr lang="nl-NL" dirty="0"/>
              <a:t>Eisprong heet ook wel: ovulatie.</a:t>
            </a:r>
          </a:p>
        </p:txBody>
      </p:sp>
    </p:spTree>
    <p:extLst>
      <p:ext uri="{BB962C8B-B14F-4D97-AF65-F5344CB8AC3E}">
        <p14:creationId xmlns:p14="http://schemas.microsoft.com/office/powerpoint/2010/main" val="25253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 de plaats van het Graafs follikel ontstaat het corpus luteum. Andere naam:</a:t>
            </a:r>
          </a:p>
          <a:p>
            <a:pPr>
              <a:buFontTx/>
              <a:buChar char="-"/>
            </a:pPr>
            <a:r>
              <a:rPr lang="nl-NL" dirty="0"/>
              <a:t>Gele lichaam (een soort knobbel op de eierstok)</a:t>
            </a:r>
          </a:p>
          <a:p>
            <a:pPr marL="0" indent="0">
              <a:buNone/>
            </a:pPr>
            <a:r>
              <a:rPr lang="nl-NL" dirty="0"/>
              <a:t>Dit gele lichaam produceert progesteron (</a:t>
            </a:r>
            <a:r>
              <a:rPr lang="nl-NL" dirty="0" err="1"/>
              <a:t>drachtigheidshormoon</a:t>
            </a:r>
            <a:r>
              <a:rPr lang="nl-NL" dirty="0"/>
              <a:t>)</a:t>
            </a:r>
          </a:p>
          <a:p>
            <a:pPr marL="0" indent="0">
              <a:buNone/>
            </a:pPr>
            <a:r>
              <a:rPr lang="nl-NL" dirty="0"/>
              <a:t>Dit zorgt voor opbouw baarmoederslijmvlies.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4343400"/>
            <a:ext cx="38004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5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de koe drachtig?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Dan blijft het gele lichaam bestaan en blijft progesteron maken, dat zorgt voor:</a:t>
            </a:r>
          </a:p>
          <a:p>
            <a:pPr>
              <a:buFontTx/>
              <a:buChar char="-"/>
            </a:pPr>
            <a:r>
              <a:rPr lang="nl-NL" dirty="0"/>
              <a:t>Voorkomt optreden van bronst</a:t>
            </a:r>
          </a:p>
          <a:p>
            <a:pPr>
              <a:buFontTx/>
              <a:buChar char="-"/>
            </a:pPr>
            <a:r>
              <a:rPr lang="nl-NL" dirty="0"/>
              <a:t>Verhindert werking van oxytocine op baarmoeder zodat geen weeën optreden.</a:t>
            </a:r>
          </a:p>
          <a:p>
            <a:pPr>
              <a:buFontTx/>
              <a:buChar char="-"/>
            </a:pPr>
            <a:r>
              <a:rPr lang="nl-NL" dirty="0"/>
              <a:t>Maakt baarmoeder klaar voor ontwikkeling vrucht.</a:t>
            </a:r>
          </a:p>
          <a:p>
            <a:pPr>
              <a:buFontTx/>
              <a:buChar char="-"/>
            </a:pPr>
            <a:r>
              <a:rPr lang="nl-NL" dirty="0"/>
              <a:t>Helpt bij opbouw uierweefsel</a:t>
            </a:r>
          </a:p>
          <a:p>
            <a:pPr marL="0" indent="0">
              <a:buNone/>
            </a:pPr>
            <a:r>
              <a:rPr lang="nl-NL" dirty="0"/>
              <a:t>Later wordt vorming van progesteron overgenomen door vruchtvliezen. Die maken ook oestrogeen dat ook werkt aan baarmoeder en uierweefsel.</a:t>
            </a:r>
          </a:p>
        </p:txBody>
      </p:sp>
    </p:spTree>
    <p:extLst>
      <p:ext uri="{BB962C8B-B14F-4D97-AF65-F5344CB8AC3E}">
        <p14:creationId xmlns:p14="http://schemas.microsoft.com/office/powerpoint/2010/main" val="19821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de koe </a:t>
            </a:r>
            <a:r>
              <a:rPr lang="nl-NL" u="sng" dirty="0"/>
              <a:t>niet</a:t>
            </a:r>
            <a:r>
              <a:rPr lang="nl-NL" dirty="0"/>
              <a:t> drachtig?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Dan maakt de wand van de baarmoederhoorn prostaglandine aan.</a:t>
            </a:r>
          </a:p>
          <a:p>
            <a:pPr marL="0" indent="0">
              <a:buNone/>
            </a:pPr>
            <a:r>
              <a:rPr lang="nl-NL" dirty="0"/>
              <a:t>Prostaglandine vernietigt het gele lichaam.</a:t>
            </a:r>
          </a:p>
          <a:p>
            <a:pPr marL="0" indent="0">
              <a:buNone/>
            </a:pPr>
            <a:r>
              <a:rPr lang="nl-NL" dirty="0"/>
              <a:t>Wat maakte het gele lichaam ook alweer?</a:t>
            </a:r>
          </a:p>
          <a:p>
            <a:pPr marL="0" indent="0">
              <a:buNone/>
            </a:pPr>
            <a:r>
              <a:rPr lang="nl-NL" dirty="0"/>
              <a:t>Progesteron.</a:t>
            </a:r>
          </a:p>
          <a:p>
            <a:pPr marL="0" indent="0">
              <a:buNone/>
            </a:pPr>
            <a:r>
              <a:rPr lang="nl-NL" dirty="0"/>
              <a:t>Progesterongehalte daalt en daardoor is de rem op de FSH weg. (</a:t>
            </a:r>
            <a:r>
              <a:rPr lang="nl-NL" dirty="0" err="1"/>
              <a:t>GnRH</a:t>
            </a:r>
            <a:r>
              <a:rPr lang="nl-NL" dirty="0"/>
              <a:t> wordt geremd)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88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692697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Door de productie van FSH groeit de </a:t>
            </a:r>
            <a:r>
              <a:rPr lang="nl-NL" dirty="0" err="1"/>
              <a:t>Graafse</a:t>
            </a:r>
            <a:r>
              <a:rPr lang="nl-NL" dirty="0"/>
              <a:t> follikel weer.</a:t>
            </a:r>
          </a:p>
          <a:p>
            <a:pPr marL="0" indent="0">
              <a:buNone/>
            </a:pPr>
            <a:r>
              <a:rPr lang="nl-NL" dirty="0"/>
              <a:t>De wand van de </a:t>
            </a:r>
            <a:r>
              <a:rPr lang="nl-NL" dirty="0" err="1"/>
              <a:t>Graafse</a:t>
            </a:r>
            <a:r>
              <a:rPr lang="nl-NL" dirty="0"/>
              <a:t> follikel maakt weer…</a:t>
            </a:r>
          </a:p>
          <a:p>
            <a:pPr marL="0" indent="0">
              <a:buNone/>
            </a:pPr>
            <a:r>
              <a:rPr lang="nl-NL" dirty="0"/>
              <a:t>Oestrogeen (bronsthormoon)</a:t>
            </a:r>
          </a:p>
          <a:p>
            <a:pPr marL="0" indent="0">
              <a:buNone/>
            </a:pPr>
            <a:r>
              <a:rPr lang="nl-NL" dirty="0"/>
              <a:t>Er komen weer tochtigheidsverschijnselen en de cirkel is weer rond.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50" y="4169979"/>
            <a:ext cx="3187344" cy="178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www.delaval.nl/ImageVaultFiles/id_12047/cf_7/management-melkkoe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2203454"/>
            <a:ext cx="7848872" cy="352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73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DA289-BE01-48AB-995B-768D277E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les voortplanting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9FFE98-A367-4AC4-B436-0E4A63F1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0916" lvl="1" indent="-342900">
              <a:buFont typeface="+mj-lt"/>
              <a:buAutoNum type="arabicPeriod"/>
            </a:pPr>
            <a:r>
              <a:rPr lang="nl-NL" sz="2400" dirty="0"/>
              <a:t>Fokkerij/ fokbeleid</a:t>
            </a:r>
          </a:p>
          <a:p>
            <a:pPr marL="470916" lvl="1" indent="-342900">
              <a:buFont typeface="+mj-lt"/>
              <a:buAutoNum type="arabicPeriod"/>
            </a:pPr>
            <a:r>
              <a:rPr lang="nl-NL" sz="2400" dirty="0"/>
              <a:t>Cyclus, tochtigheid en insemineren </a:t>
            </a:r>
          </a:p>
          <a:p>
            <a:pPr marL="470916" lvl="1" indent="-342900">
              <a:buFont typeface="Wingdings" panose="05000000000000000000" pitchFamily="2" charset="2"/>
              <a:buChar char="à"/>
            </a:pPr>
            <a:r>
              <a:rPr lang="nl-NL" sz="2400">
                <a:sym typeface="Wingdings" panose="05000000000000000000" pitchFamily="2" charset="2"/>
              </a:rPr>
              <a:t>Start </a:t>
            </a:r>
            <a:r>
              <a:rPr lang="nl-NL" sz="2400" dirty="0">
                <a:sym typeface="Wingdings" panose="05000000000000000000" pitchFamily="2" charset="2"/>
              </a:rPr>
              <a:t>opdracht voortplanting t/m opdracht 4, </a:t>
            </a:r>
            <a:r>
              <a:rPr lang="nl-NL" sz="2400">
                <a:sym typeface="Wingdings" panose="05000000000000000000" pitchFamily="2" charset="2"/>
              </a:rPr>
              <a:t>zie wikiwijs</a:t>
            </a:r>
          </a:p>
          <a:p>
            <a:pPr marL="128016" lvl="1" indent="0">
              <a:buNone/>
            </a:pPr>
            <a:endParaRPr lang="nl-NL" sz="2400" dirty="0"/>
          </a:p>
          <a:p>
            <a:pPr marL="470916" lvl="1" indent="-342900">
              <a:buFont typeface="+mj-lt"/>
              <a:buAutoNum type="arabicPeriod"/>
            </a:pPr>
            <a:r>
              <a:rPr lang="nl-NL" sz="2400" dirty="0"/>
              <a:t>Dracht en geboorte</a:t>
            </a:r>
          </a:p>
          <a:p>
            <a:pPr marL="470916" lvl="1" indent="-342900">
              <a:buFont typeface="+mj-lt"/>
              <a:buAutoNum type="arabicPeriod"/>
            </a:pPr>
            <a:r>
              <a:rPr lang="nl-NL" sz="2400" dirty="0"/>
              <a:t>Veel voorkomende aandoeningen</a:t>
            </a:r>
          </a:p>
          <a:p>
            <a:pPr marL="470916" lvl="1" indent="-342900">
              <a:buFont typeface="+mj-lt"/>
              <a:buAutoNum type="arabicPeriod"/>
            </a:pPr>
            <a:r>
              <a:rPr lang="nl-NL" sz="2400" dirty="0"/>
              <a:t>Medicijnen en materialen </a:t>
            </a:r>
          </a:p>
          <a:p>
            <a:pPr marL="128016" lvl="1" indent="0">
              <a:buNone/>
            </a:pPr>
            <a:r>
              <a:rPr lang="nl-NL" sz="2400" dirty="0"/>
              <a:t>Daarna rest van opdracht voortplanting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5223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Hormonen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Progesteron = </a:t>
            </a:r>
            <a:r>
              <a:rPr lang="nl-NL" dirty="0" err="1"/>
              <a:t>drachtigheidshormoon</a:t>
            </a:r>
            <a:endParaRPr lang="nl-NL" dirty="0"/>
          </a:p>
          <a:p>
            <a:endParaRPr lang="nl-NL" dirty="0"/>
          </a:p>
          <a:p>
            <a:r>
              <a:rPr lang="nl-NL" dirty="0"/>
              <a:t>Oestrogeen = tochtigheidshormoon</a:t>
            </a:r>
          </a:p>
          <a:p>
            <a:endParaRPr lang="nl-NL" dirty="0"/>
          </a:p>
          <a:p>
            <a:r>
              <a:rPr lang="nl-NL" dirty="0"/>
              <a:t>FSH = uit hypofyse, zorgt voor groei van eitjes</a:t>
            </a:r>
          </a:p>
          <a:p>
            <a:r>
              <a:rPr lang="nl-NL" dirty="0"/>
              <a:t>LH = uit hypofyse, zorgt voor eisprong en vormen geel lichaam</a:t>
            </a:r>
          </a:p>
          <a:p>
            <a:endParaRPr lang="nl-NL" dirty="0"/>
          </a:p>
          <a:p>
            <a:r>
              <a:rPr lang="nl-NL" dirty="0"/>
              <a:t>Prostaglandines (PgF2</a:t>
            </a:r>
            <a:r>
              <a:rPr lang="el-GR" dirty="0">
                <a:latin typeface="Times New Roman"/>
                <a:cs typeface="Times New Roman"/>
              </a:rPr>
              <a:t>α</a:t>
            </a:r>
            <a:r>
              <a:rPr lang="nl-NL" dirty="0">
                <a:latin typeface="Times New Roman"/>
                <a:cs typeface="Times New Roman"/>
              </a:rPr>
              <a:t>) </a:t>
            </a:r>
            <a:r>
              <a:rPr lang="nl-NL" dirty="0"/>
              <a:t>= afbraak geel lichaam</a:t>
            </a:r>
          </a:p>
        </p:txBody>
      </p:sp>
    </p:spTree>
    <p:extLst>
      <p:ext uri="{BB962C8B-B14F-4D97-AF65-F5344CB8AC3E}">
        <p14:creationId xmlns:p14="http://schemas.microsoft.com/office/powerpoint/2010/main" val="3983681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Tochtigheid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1578" y="2015734"/>
            <a:ext cx="7550531" cy="36440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800" dirty="0"/>
              <a:t>Wil je koeien op tijd insemineren dan moet je ze wel zien!</a:t>
            </a:r>
          </a:p>
          <a:p>
            <a:pPr>
              <a:lnSpc>
                <a:spcPct val="110000"/>
              </a:lnSpc>
            </a:pPr>
            <a:r>
              <a:rPr lang="nl-NL" sz="1800" dirty="0"/>
              <a:t>Eisprong ongeveer 30 uur na aanvang eerste tochtverschijnselen</a:t>
            </a:r>
          </a:p>
          <a:p>
            <a:pPr>
              <a:lnSpc>
                <a:spcPct val="110000"/>
              </a:lnSpc>
            </a:pPr>
            <a:r>
              <a:rPr lang="nl-NL" sz="1800" dirty="0"/>
              <a:t>Weg van eisprong tot plek bevruchting duurt ong. een half uur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800" dirty="0"/>
              <a:t>…. En blijft ongeveer 8-12 uur vruchtbaar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nl-NL" sz="1800" dirty="0">
                <a:sym typeface="Wingdings" panose="05000000000000000000" pitchFamily="2" charset="2"/>
              </a:rPr>
              <a:t>Sperma heeft ongeveer 6 uur rijping nodig in de baarmoeder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nl-NL" sz="1800" dirty="0">
                <a:sym typeface="Wingdings" panose="05000000000000000000" pitchFamily="2" charset="2"/>
              </a:rPr>
              <a:t>Vruchtbare periode spermacellen 24-48 uur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800" dirty="0">
                <a:sym typeface="Wingdings" panose="05000000000000000000" pitchFamily="2" charset="2"/>
              </a:rPr>
              <a:t>Conclusie: ongeveer 10-24 uur na de staande tocht moment om te insemineren</a:t>
            </a:r>
            <a:endParaRPr lang="nl-NL" sz="1800" dirty="0"/>
          </a:p>
          <a:p>
            <a:pPr>
              <a:lnSpc>
                <a:spcPct val="110000"/>
              </a:lnSpc>
            </a:pPr>
            <a:endParaRPr lang="nl-NL" sz="17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1D241A-61DE-4027-A999-DF1790752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2" t="31548" r="43332" b="14205"/>
          <a:stretch/>
        </p:blipFill>
        <p:spPr bwMode="auto">
          <a:xfrm>
            <a:off x="9112722" y="2407049"/>
            <a:ext cx="1942131" cy="17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60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Hulpmiddelen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b="1" u="sng" dirty="0"/>
              <a:t>KIJKEN</a:t>
            </a:r>
            <a:r>
              <a:rPr lang="nl-NL" dirty="0"/>
              <a:t> is het allerbelangrijkst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Stappenteller</a:t>
            </a:r>
          </a:p>
          <a:p>
            <a:pPr lvl="0"/>
            <a:r>
              <a:rPr lang="nl-NL" dirty="0"/>
              <a:t>Camera </a:t>
            </a:r>
          </a:p>
          <a:p>
            <a:pPr lvl="0"/>
            <a:r>
              <a:rPr lang="nl-NL" dirty="0"/>
              <a:t>Drukgevoelige stickers </a:t>
            </a:r>
          </a:p>
          <a:p>
            <a:pPr lvl="0"/>
            <a:r>
              <a:rPr lang="nl-NL" dirty="0"/>
              <a:t>Merkstift 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571500"/>
            <a:ext cx="2409850" cy="24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7395" r="4385" b="8108"/>
          <a:stretch/>
        </p:blipFill>
        <p:spPr bwMode="auto">
          <a:xfrm>
            <a:off x="6023992" y="4276588"/>
            <a:ext cx="2299028" cy="16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77" y="2368385"/>
            <a:ext cx="2387023" cy="16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92" y="3377137"/>
            <a:ext cx="16383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4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Tochtdetectie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Er zijn diversie hulpmiddelen</a:t>
            </a:r>
            <a:endParaRPr lang="nl-NL" dirty="0">
              <a:sym typeface="Wingdings" panose="05000000000000000000" pitchFamily="2" charset="2"/>
              <a:hlinkClick r:id="rId3"/>
            </a:endParaRPr>
          </a:p>
          <a:p>
            <a:pPr marL="0" indent="0">
              <a:buNone/>
            </a:pPr>
            <a:r>
              <a:rPr lang="nl-NL" dirty="0" err="1">
                <a:hlinkClick r:id="rId3"/>
              </a:rPr>
              <a:t>Nedap</a:t>
            </a:r>
            <a:r>
              <a:rPr lang="nl-NL" dirty="0">
                <a:hlinkClick r:id="rId3"/>
              </a:rPr>
              <a:t> Tochtdetectie en Gezondheid Monitoring: de basis voor succes in de melkveehouderij - YouTube</a:t>
            </a:r>
          </a:p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253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D18A2-F16F-442B-97A4-A740F5E7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E56967-96AA-4607-9AFE-FAC6F41C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nu opdracht 1 t/</a:t>
            </a:r>
            <a:r>
              <a:rPr lang="nl-NL"/>
              <a:t>m 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325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CEEFE-ADED-4760-BB95-5F20EDC5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Fokkerij en fokbeleid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63C5C4-32FA-4A94-9CE6-00C111F96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57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62FAC-CE6D-4D6D-BEC8-61929BB8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Fokkerij en fokbeleid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F1C588-090A-4A94-BDD9-038BBD646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nl-NL" dirty="0"/>
              <a:t>Geschiedenis van de fokkerij</a:t>
            </a:r>
          </a:p>
          <a:p>
            <a:pPr marL="457200" indent="-457200">
              <a:buFont typeface="+mj-lt"/>
              <a:buAutoNum type="alphaLcPeriod"/>
            </a:pPr>
            <a:r>
              <a:rPr lang="nl-NL" dirty="0"/>
              <a:t>Doel van de fokkerij</a:t>
            </a:r>
          </a:p>
          <a:p>
            <a:pPr marL="457200" indent="-457200">
              <a:buFont typeface="+mj-lt"/>
              <a:buAutoNum type="alphaLcPeriod"/>
            </a:pPr>
            <a:r>
              <a:rPr lang="nl-NL" dirty="0"/>
              <a:t>Vruchtbaarheidstechnieken</a:t>
            </a:r>
          </a:p>
        </p:txBody>
      </p:sp>
    </p:spTree>
    <p:extLst>
      <p:ext uri="{BB962C8B-B14F-4D97-AF65-F5344CB8AC3E}">
        <p14:creationId xmlns:p14="http://schemas.microsoft.com/office/powerpoint/2010/main" val="318257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EDCD9-0057-4CAA-9A39-7F820782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57" y="804519"/>
            <a:ext cx="5550357" cy="1049235"/>
          </a:xfrm>
        </p:spPr>
        <p:txBody>
          <a:bodyPr>
            <a:normAutofit/>
          </a:bodyPr>
          <a:lstStyle/>
          <a:p>
            <a:r>
              <a:rPr lang="nl-NL" dirty="0"/>
              <a:t>a. geschiedenis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E5AF95-F8AE-4A48-B1E5-6E21A122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457" y="2015732"/>
            <a:ext cx="5550357" cy="34506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nl-NL" sz="2400" dirty="0"/>
              <a:t>Van wild naar tam</a:t>
            </a:r>
          </a:p>
          <a:p>
            <a:pPr>
              <a:lnSpc>
                <a:spcPct val="110000"/>
              </a:lnSpc>
            </a:pPr>
            <a:endParaRPr lang="nl-NL" sz="2400" dirty="0"/>
          </a:p>
          <a:p>
            <a:pPr>
              <a:lnSpc>
                <a:spcPct val="110000"/>
              </a:lnSpc>
            </a:pPr>
            <a:r>
              <a:rPr lang="nl-NL" sz="2400" dirty="0"/>
              <a:t>Fries-Hollandse ras: 70% melk 30% vlees</a:t>
            </a:r>
          </a:p>
          <a:p>
            <a:pPr>
              <a:lnSpc>
                <a:spcPct val="110000"/>
              </a:lnSpc>
            </a:pPr>
            <a:r>
              <a:rPr lang="nl-NL" sz="2400" dirty="0"/>
              <a:t>MRIJ: 50% melk 50% vlees</a:t>
            </a:r>
          </a:p>
          <a:p>
            <a:pPr>
              <a:lnSpc>
                <a:spcPct val="110000"/>
              </a:lnSpc>
            </a:pPr>
            <a:endParaRPr lang="nl-NL" sz="2400" dirty="0"/>
          </a:p>
          <a:p>
            <a:pPr>
              <a:lnSpc>
                <a:spcPct val="110000"/>
              </a:lnSpc>
            </a:pPr>
            <a:r>
              <a:rPr lang="nl-NL" sz="2400" dirty="0"/>
              <a:t>1977:</a:t>
            </a:r>
          </a:p>
          <a:p>
            <a:pPr lvl="1">
              <a:lnSpc>
                <a:spcPct val="110000"/>
              </a:lnSpc>
            </a:pPr>
            <a:r>
              <a:rPr lang="nl-NL" sz="2400" dirty="0"/>
              <a:t>75% van de veestapel FH</a:t>
            </a:r>
          </a:p>
          <a:p>
            <a:pPr lvl="1">
              <a:lnSpc>
                <a:spcPct val="110000"/>
              </a:lnSpc>
            </a:pPr>
            <a:r>
              <a:rPr lang="nl-NL" sz="2400" dirty="0"/>
              <a:t>25% MRIJ</a:t>
            </a:r>
            <a:br>
              <a:rPr lang="nl-NL" sz="2400" dirty="0"/>
            </a:br>
            <a:r>
              <a:rPr lang="nl-NL" sz="2400" dirty="0"/>
              <a:t> </a:t>
            </a:r>
          </a:p>
          <a:p>
            <a:pPr lvl="1">
              <a:lnSpc>
                <a:spcPct val="110000"/>
              </a:lnSpc>
            </a:pPr>
            <a:r>
              <a:rPr lang="nl-NL" sz="2400" dirty="0"/>
              <a:t>EN 2022??</a:t>
            </a:r>
          </a:p>
          <a:p>
            <a:pPr lvl="1">
              <a:lnSpc>
                <a:spcPct val="110000"/>
              </a:lnSpc>
            </a:pPr>
            <a:endParaRPr lang="nl-NL" sz="1300" dirty="0"/>
          </a:p>
          <a:p>
            <a:pPr marL="457200" lvl="1" indent="0">
              <a:lnSpc>
                <a:spcPct val="110000"/>
              </a:lnSpc>
              <a:buNone/>
            </a:pPr>
            <a:endParaRPr lang="nl-NL" sz="13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EA2E78-E4D9-4707-AA03-5DE28445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29" y="481108"/>
            <a:ext cx="3733056" cy="249181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F3189B9-2799-478E-84BF-7F79D94B4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31" y="3137516"/>
            <a:ext cx="3438452" cy="24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1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E5A81-BECC-4298-B8E6-96A6FEF9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nl-NL" dirty="0"/>
              <a:t>Holstein </a:t>
            </a:r>
            <a:r>
              <a:rPr lang="nl-NL" dirty="0" err="1"/>
              <a:t>frisian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146E2B-AAA9-47A8-82D7-A05C4245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Export van koeien en stieren naar VS en Canada</a:t>
            </a:r>
          </a:p>
          <a:p>
            <a:pPr marL="0" indent="0">
              <a:buNone/>
            </a:pPr>
            <a:r>
              <a:rPr lang="nl-NL" dirty="0"/>
              <a:t>Kruising met Holstein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Holstein </a:t>
            </a:r>
            <a:r>
              <a:rPr lang="nl-NL" dirty="0" err="1"/>
              <a:t>Frisian</a:t>
            </a:r>
            <a:r>
              <a:rPr lang="nl-NL" dirty="0"/>
              <a:t>: echte </a:t>
            </a:r>
            <a:r>
              <a:rPr lang="nl-NL" dirty="0" err="1"/>
              <a:t>melktypische</a:t>
            </a:r>
            <a:r>
              <a:rPr lang="nl-NL" dirty="0"/>
              <a:t> koe</a:t>
            </a:r>
          </a:p>
        </p:txBody>
      </p:sp>
      <p:pic>
        <p:nvPicPr>
          <p:cNvPr id="1028" name="Picture 4" descr="Holstein Friesian - MOTLOGELENG LIVESTOCK FARM">
            <a:extLst>
              <a:ext uri="{FF2B5EF4-FFF2-40B4-BE49-F238E27FC236}">
                <a16:creationId xmlns:a16="http://schemas.microsoft.com/office/drawing/2014/main" id="{3D7AD283-CC7A-4553-824D-1ECE4A43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1368807"/>
            <a:ext cx="4960442" cy="35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4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D53F8-EDFA-4C41-A643-BF6AE9C5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b.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22AB79-AB88-4F02-8A42-0C773880C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Fokdoel</a:t>
            </a:r>
            <a:r>
              <a:rPr lang="nl-NL" dirty="0"/>
              <a:t>: beschrijving van het ideale dier waar de veehouder met de fokkerij naar streeft</a:t>
            </a:r>
          </a:p>
          <a:p>
            <a:endParaRPr lang="nl-NL" dirty="0"/>
          </a:p>
          <a:p>
            <a:r>
              <a:rPr lang="nl-NL" dirty="0" err="1"/>
              <a:t>Fokplan</a:t>
            </a:r>
            <a:r>
              <a:rPr lang="nl-NL" dirty="0"/>
              <a:t>: stapsgewijze omschrijving hoe je je </a:t>
            </a:r>
            <a:r>
              <a:rPr lang="nl-NL" dirty="0" err="1"/>
              <a:t>fokdoel</a:t>
            </a:r>
            <a:r>
              <a:rPr lang="nl-NL" dirty="0"/>
              <a:t> wilt gaan halen</a:t>
            </a:r>
          </a:p>
          <a:p>
            <a:endParaRPr lang="nl-NL" dirty="0"/>
          </a:p>
          <a:p>
            <a:r>
              <a:rPr lang="nl-NL" dirty="0"/>
              <a:t>Stier kiezen</a:t>
            </a:r>
          </a:p>
          <a:p>
            <a:endParaRPr lang="nl-NL" dirty="0"/>
          </a:p>
          <a:p>
            <a:r>
              <a:rPr lang="nl-NL" dirty="0"/>
              <a:t>Fokwaarde</a:t>
            </a:r>
          </a:p>
        </p:txBody>
      </p:sp>
    </p:spTree>
    <p:extLst>
      <p:ext uri="{BB962C8B-B14F-4D97-AF65-F5344CB8AC3E}">
        <p14:creationId xmlns:p14="http://schemas.microsoft.com/office/powerpoint/2010/main" val="339339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DA999-9458-4D2A-B660-5213861E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c. Vruchtbaarheidstechnieken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68F8F5-208C-4C81-9FF1-502C70DB5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Lokale dekstieren </a:t>
            </a:r>
          </a:p>
          <a:p>
            <a:endParaRPr lang="nl-NL" dirty="0"/>
          </a:p>
          <a:p>
            <a:r>
              <a:rPr lang="nl-NL" dirty="0"/>
              <a:t>Kunstmatige inseminatie,</a:t>
            </a:r>
          </a:p>
          <a:p>
            <a:r>
              <a:rPr lang="nl-NL" dirty="0"/>
              <a:t>Spermavangen</a:t>
            </a:r>
          </a:p>
          <a:p>
            <a:r>
              <a:rPr lang="nl-NL" dirty="0"/>
              <a:t>Embryotransplantatie</a:t>
            </a:r>
          </a:p>
          <a:p>
            <a:r>
              <a:rPr lang="nl-NL" dirty="0" err="1"/>
              <a:t>Ovum</a:t>
            </a:r>
            <a:r>
              <a:rPr lang="nl-NL" dirty="0"/>
              <a:t> </a:t>
            </a:r>
            <a:r>
              <a:rPr lang="nl-NL" dirty="0" err="1"/>
              <a:t>pick</a:t>
            </a:r>
            <a:r>
              <a:rPr lang="nl-NL" dirty="0"/>
              <a:t> up</a:t>
            </a:r>
          </a:p>
          <a:p>
            <a:pPr marL="0" indent="0">
              <a:buNone/>
            </a:pPr>
            <a:r>
              <a:rPr lang="nl-NL" dirty="0"/>
              <a:t>Waarom bovenstaande?</a:t>
            </a:r>
          </a:p>
        </p:txBody>
      </p:sp>
    </p:spTree>
    <p:extLst>
      <p:ext uri="{BB962C8B-B14F-4D97-AF65-F5344CB8AC3E}">
        <p14:creationId xmlns:p14="http://schemas.microsoft.com/office/powerpoint/2010/main" val="1650849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3" ma:contentTypeDescription="Een nieuw document maken." ma:contentTypeScope="" ma:versionID="e7f814b423cca4c553f7f6f5112215d8">
  <xsd:schema xmlns:xsd="http://www.w3.org/2001/XMLSchema" xmlns:xs="http://www.w3.org/2001/XMLSchema" xmlns:p="http://schemas.microsoft.com/office/2006/metadata/properties" xmlns:ns2="2cb1c85b-b197-48cd-8bb1-fe9e9ee0096b" xmlns:ns3="5ad07612-1080-49cf-8fb2-28e7c3022d9a" targetNamespace="http://schemas.microsoft.com/office/2006/metadata/properties" ma:root="true" ma:fieldsID="0369495d5fbc7e33c21a4bf26649c039" ns2:_="" ns3:_="">
    <xsd:import namespace="2cb1c85b-b197-48cd-8bb1-fe9e9ee0096b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814308-6D50-4F07-8FBA-E1E7A76DF476}">
  <ds:schemaRefs>
    <ds:schemaRef ds:uri="http://schemas.openxmlformats.org/package/2006/metadata/core-properties"/>
    <ds:schemaRef ds:uri="2cb1c85b-b197-48cd-8bb1-fe9e9ee0096b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5ad07612-1080-49cf-8fb2-28e7c3022d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CF4AB3-3F7C-4DD4-9118-361310DB49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8936-7867-4A40-A1AA-29E5F90BE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5ad07612-1080-49cf-8fb2-28e7c3022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1876</TotalTime>
  <Words>940</Words>
  <Application>Microsoft Office PowerPoint</Application>
  <PresentationFormat>Breedbeeld</PresentationFormat>
  <Paragraphs>169</Paragraphs>
  <Slides>34</Slides>
  <Notes>6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2" baseType="lpstr">
      <vt:lpstr>Arial</vt:lpstr>
      <vt:lpstr>Arial Unicode MS</vt:lpstr>
      <vt:lpstr>Calibri</vt:lpstr>
      <vt:lpstr>Century Gothic</vt:lpstr>
      <vt:lpstr>Times New Roman</vt:lpstr>
      <vt:lpstr>Wingdings</vt:lpstr>
      <vt:lpstr>Wingdings 3</vt:lpstr>
      <vt:lpstr>Ion</vt:lpstr>
      <vt:lpstr>Voortplanting</vt:lpstr>
      <vt:lpstr>eindtermen</vt:lpstr>
      <vt:lpstr>Inhoud les voortplanting</vt:lpstr>
      <vt:lpstr>1. Fokkerij en fokbeleid</vt:lpstr>
      <vt:lpstr>Fokkerij en fokbeleid</vt:lpstr>
      <vt:lpstr>a. geschiedenis</vt:lpstr>
      <vt:lpstr>Holstein frisian</vt:lpstr>
      <vt:lpstr>b. doel</vt:lpstr>
      <vt:lpstr>c. Vruchtbaarheidstechnieken</vt:lpstr>
      <vt:lpstr>2. Cyclus, tochtigheid en insemineren</vt:lpstr>
      <vt:lpstr>Cyclus van de koe</vt:lpstr>
      <vt:lpstr>insemineren</vt:lpstr>
      <vt:lpstr>Bevruchting eitje</vt:lpstr>
      <vt:lpstr>Vrouwelijk geslachtsapparaat</vt:lpstr>
      <vt:lpstr>Vrouwelijk geslachtsapparaat</vt:lpstr>
      <vt:lpstr>Vrouwelijk geslachtsapparaat (zijaanzicht)</vt:lpstr>
      <vt:lpstr>Mannelijk geslachtsapparaat</vt:lpstr>
      <vt:lpstr>Cyclus</vt:lpstr>
      <vt:lpstr>Geslachtsapparaat</vt:lpstr>
      <vt:lpstr>Cyclus van de koe</vt:lpstr>
      <vt:lpstr>Hormonen</vt:lpstr>
      <vt:lpstr>PowerPoint-presentatie</vt:lpstr>
      <vt:lpstr>Tochtigheid</vt:lpstr>
      <vt:lpstr>PowerPoint-presentatie</vt:lpstr>
      <vt:lpstr>PowerPoint-presentatie</vt:lpstr>
      <vt:lpstr>Is de koe drachtig?</vt:lpstr>
      <vt:lpstr>Is de koe niet drachtig?</vt:lpstr>
      <vt:lpstr>PowerPoint-presentatie</vt:lpstr>
      <vt:lpstr>PowerPoint-presentatie</vt:lpstr>
      <vt:lpstr>Hormonen</vt:lpstr>
      <vt:lpstr>Tochtigheid</vt:lpstr>
      <vt:lpstr>Hulpmiddelen</vt:lpstr>
      <vt:lpstr>Tochtdetectie</vt:lpstr>
      <vt:lpstr>Aan de 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informatie</dc:title>
  <dc:creator>Nienke van Dijk</dc:creator>
  <cp:lastModifiedBy>Henrike Bosman - Bannink</cp:lastModifiedBy>
  <cp:revision>31</cp:revision>
  <dcterms:created xsi:type="dcterms:W3CDTF">2020-12-08T11:19:19Z</dcterms:created>
  <dcterms:modified xsi:type="dcterms:W3CDTF">2023-01-10T10:38:43Z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